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4" r:id="rId5"/>
    <p:sldId id="259" r:id="rId6"/>
    <p:sldId id="260" r:id="rId7"/>
    <p:sldId id="261" r:id="rId8"/>
    <p:sldId id="265" r:id="rId9"/>
    <p:sldId id="270" r:id="rId10"/>
    <p:sldId id="271" r:id="rId11"/>
    <p:sldId id="272" r:id="rId12"/>
    <p:sldId id="266" r:id="rId13"/>
    <p:sldId id="273" r:id="rId14"/>
    <p:sldId id="274" r:id="rId15"/>
    <p:sldId id="275" r:id="rId16"/>
    <p:sldId id="276" r:id="rId17"/>
    <p:sldId id="267" r:id="rId18"/>
    <p:sldId id="277" r:id="rId19"/>
    <p:sldId id="278" r:id="rId20"/>
    <p:sldId id="279" r:id="rId21"/>
    <p:sldId id="268" r:id="rId22"/>
    <p:sldId id="280" r:id="rId23"/>
    <p:sldId id="281" r:id="rId24"/>
    <p:sldId id="282" r:id="rId25"/>
    <p:sldId id="283" r:id="rId26"/>
    <p:sldId id="284" r:id="rId27"/>
    <p:sldId id="290" r:id="rId28"/>
    <p:sldId id="291" r:id="rId29"/>
    <p:sldId id="292" r:id="rId30"/>
    <p:sldId id="293" r:id="rId31"/>
    <p:sldId id="285" r:id="rId32"/>
    <p:sldId id="294" r:id="rId33"/>
    <p:sldId id="295" r:id="rId34"/>
    <p:sldId id="296" r:id="rId35"/>
    <p:sldId id="297" r:id="rId36"/>
    <p:sldId id="286" r:id="rId37"/>
    <p:sldId id="298" r:id="rId38"/>
    <p:sldId id="299" r:id="rId39"/>
    <p:sldId id="300" r:id="rId40"/>
    <p:sldId id="287" r:id="rId41"/>
    <p:sldId id="301" r:id="rId42"/>
    <p:sldId id="302" r:id="rId43"/>
    <p:sldId id="303" r:id="rId44"/>
    <p:sldId id="304" r:id="rId45"/>
    <p:sldId id="288" r:id="rId46"/>
    <p:sldId id="305" r:id="rId47"/>
    <p:sldId id="306" r:id="rId48"/>
    <p:sldId id="307" r:id="rId49"/>
    <p:sldId id="308" r:id="rId50"/>
    <p:sldId id="289" r:id="rId51"/>
    <p:sldId id="309" r:id="rId52"/>
    <p:sldId id="310" r:id="rId53"/>
    <p:sldId id="311" r:id="rId54"/>
    <p:sldId id="312" r:id="rId55"/>
    <p:sldId id="313" r:id="rId56"/>
    <p:sldId id="325" r:id="rId57"/>
    <p:sldId id="326" r:id="rId58"/>
    <p:sldId id="327" r:id="rId59"/>
    <p:sldId id="328" r:id="rId60"/>
    <p:sldId id="314" r:id="rId61"/>
    <p:sldId id="339" r:id="rId62"/>
    <p:sldId id="315" r:id="rId63"/>
    <p:sldId id="329" r:id="rId64"/>
    <p:sldId id="330" r:id="rId65"/>
    <p:sldId id="331" r:id="rId66"/>
    <p:sldId id="332" r:id="rId67"/>
    <p:sldId id="316" r:id="rId68"/>
    <p:sldId id="333" r:id="rId69"/>
    <p:sldId id="334" r:id="rId70"/>
    <p:sldId id="335" r:id="rId71"/>
    <p:sldId id="336" r:id="rId72"/>
    <p:sldId id="317" r:id="rId73"/>
    <p:sldId id="337" r:id="rId74"/>
    <p:sldId id="318" r:id="rId75"/>
    <p:sldId id="338" r:id="rId76"/>
    <p:sldId id="319" r:id="rId77"/>
    <p:sldId id="340" r:id="rId78"/>
    <p:sldId id="342" r:id="rId79"/>
    <p:sldId id="343" r:id="rId80"/>
    <p:sldId id="344" r:id="rId81"/>
    <p:sldId id="320" r:id="rId82"/>
    <p:sldId id="341" r:id="rId83"/>
    <p:sldId id="345" r:id="rId84"/>
    <p:sldId id="346" r:id="rId85"/>
    <p:sldId id="347" r:id="rId86"/>
    <p:sldId id="321" r:id="rId87"/>
    <p:sldId id="322" r:id="rId88"/>
    <p:sldId id="323" r:id="rId89"/>
    <p:sldId id="324" r:id="rId9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0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21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41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12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548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8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50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95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770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7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21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087FE-92DC-4A24-AB81-B62373ECA809}" type="datetimeFigureOut">
              <a:rPr lang="de-DE" smtClean="0"/>
              <a:t>03.08.2024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71BCD-2286-4435-A514-7CD4B5066D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46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Taubert Data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-&gt; Habe </a:t>
            </a:r>
            <a:r>
              <a:rPr lang="de-DE" dirty="0" err="1" smtClean="0"/>
              <a:t>taubert</a:t>
            </a:r>
            <a:r>
              <a:rPr lang="de-DE" dirty="0" smtClean="0"/>
              <a:t> Daten kombiniert in einer Tabelle/</a:t>
            </a:r>
            <a:r>
              <a:rPr lang="de-DE" dirty="0" err="1" smtClean="0"/>
              <a:t>plot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14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27"/>
            <a:ext cx="6508558" cy="557876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58" y="3765228"/>
            <a:ext cx="5537199" cy="297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7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" y="98960"/>
            <a:ext cx="6042891" cy="517962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73" y="5278581"/>
            <a:ext cx="7213600" cy="1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1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Large DNA </a:t>
            </a:r>
            <a:r>
              <a:rPr lang="de-DE" dirty="0" err="1" smtClean="0"/>
              <a:t>Viruses</a:t>
            </a:r>
            <a:r>
              <a:rPr lang="de-DE" dirty="0" smtClean="0"/>
              <a:t> Taubert</a:t>
            </a:r>
            <a:br>
              <a:rPr lang="de-DE" dirty="0" smtClean="0"/>
            </a:b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124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80159"/>
            <a:ext cx="6188364" cy="53043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18" y="5510849"/>
            <a:ext cx="7767782" cy="1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3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" y="76528"/>
            <a:ext cx="5283200" cy="452845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491" y="4799015"/>
            <a:ext cx="6705598" cy="198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0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6068291" cy="520139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54" y="5266584"/>
            <a:ext cx="7656945" cy="14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03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4" y="183078"/>
            <a:ext cx="5718463" cy="490154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17" y="5425272"/>
            <a:ext cx="7989455" cy="14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98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RNA </a:t>
            </a:r>
            <a:r>
              <a:rPr lang="de-DE" dirty="0" err="1" smtClean="0"/>
              <a:t>Viruses</a:t>
            </a:r>
            <a:r>
              <a:rPr lang="de-DE" dirty="0" smtClean="0"/>
              <a:t> Taubert</a:t>
            </a:r>
            <a:br>
              <a:rPr lang="de-DE" dirty="0" smtClean="0"/>
            </a:br>
            <a:r>
              <a:rPr lang="de-DE" dirty="0" smtClean="0"/>
              <a:t>Hunter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49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" y="214746"/>
            <a:ext cx="5966691" cy="5114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73" y="5106388"/>
            <a:ext cx="7296727" cy="16407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44" y="424873"/>
            <a:ext cx="6059056" cy="46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9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73891"/>
            <a:ext cx="7158182" cy="665018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309" y="0"/>
            <a:ext cx="4787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9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Small DNA </a:t>
            </a:r>
            <a:r>
              <a:rPr lang="de-DE" dirty="0" err="1" smtClean="0"/>
              <a:t>viruses</a:t>
            </a:r>
            <a:r>
              <a:rPr lang="de-DE" dirty="0" smtClean="0"/>
              <a:t> –Taubert</a:t>
            </a:r>
            <a:br>
              <a:rPr lang="de-DE" dirty="0" smtClean="0"/>
            </a:br>
            <a:r>
              <a:rPr lang="de-DE" dirty="0" smtClean="0"/>
              <a:t>Hunter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41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8" y="0"/>
            <a:ext cx="5969770" cy="511694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86" y="4544291"/>
            <a:ext cx="7297086" cy="23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1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RNA </a:t>
            </a:r>
            <a:r>
              <a:rPr lang="de-DE" dirty="0" err="1" smtClean="0"/>
              <a:t>Viruses</a:t>
            </a:r>
            <a:r>
              <a:rPr lang="de-DE" dirty="0" smtClean="0"/>
              <a:t> Taubert</a:t>
            </a:r>
            <a:br>
              <a:rPr lang="de-DE" dirty="0" smtClean="0"/>
            </a:b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202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3648" cy="516312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72" y="5247915"/>
            <a:ext cx="8626763" cy="161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5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1273" cy="506680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73" y="4338933"/>
            <a:ext cx="6160655" cy="23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1" y="166254"/>
            <a:ext cx="5883564" cy="504305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48" y="4873031"/>
            <a:ext cx="7601527" cy="198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05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" y="332509"/>
            <a:ext cx="6314594" cy="541250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91" y="5289593"/>
            <a:ext cx="6585527" cy="156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7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Florian Pfaff Datensatz</a:t>
            </a:r>
            <a:br>
              <a:rPr lang="de-DE" dirty="0" smtClean="0"/>
            </a:br>
            <a:r>
              <a:rPr lang="de-DE" dirty="0"/>
              <a:t>S</a:t>
            </a:r>
            <a:r>
              <a:rPr lang="de-DE" dirty="0" smtClean="0"/>
              <a:t>mall DNA</a:t>
            </a:r>
            <a:br>
              <a:rPr lang="de-DE" dirty="0" smtClean="0"/>
            </a:br>
            <a:r>
              <a:rPr lang="de-DE" dirty="0" smtClean="0"/>
              <a:t>Hunter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12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140855"/>
            <a:ext cx="5717309" cy="490055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2" y="2641600"/>
            <a:ext cx="5914959" cy="41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00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27" y="184727"/>
            <a:ext cx="7467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91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564"/>
            <a:ext cx="7144327" cy="612370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89" y="3980873"/>
            <a:ext cx="4842238" cy="260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1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2" y="267853"/>
            <a:ext cx="7274260" cy="540327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60" y="5273964"/>
            <a:ext cx="6127529" cy="14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3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" y="129309"/>
            <a:ext cx="6392718" cy="547947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6" y="5314669"/>
            <a:ext cx="5708073" cy="14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95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Florian Pfaff Datensatz</a:t>
            </a:r>
            <a:br>
              <a:rPr lang="de-DE" dirty="0" smtClean="0"/>
            </a:br>
            <a:r>
              <a:rPr lang="de-DE" dirty="0"/>
              <a:t>S</a:t>
            </a:r>
            <a:r>
              <a:rPr lang="de-DE" dirty="0" smtClean="0"/>
              <a:t>mall DNA</a:t>
            </a:r>
            <a:br>
              <a:rPr lang="de-DE" dirty="0" smtClean="0"/>
            </a:b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101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97311"/>
            <a:ext cx="7546109" cy="646809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571345" y="1976582"/>
            <a:ext cx="2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Tabelle zu groß, um eingefügt zu werden. Bei nachfrage kann ich die Tabelle einzeln zeigen.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50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" y="230909"/>
            <a:ext cx="7435273" cy="637309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853" y="369454"/>
            <a:ext cx="4538176" cy="62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92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50982"/>
            <a:ext cx="7144327" cy="612370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27" y="2587606"/>
            <a:ext cx="4882573" cy="36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7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745"/>
            <a:ext cx="6721377" cy="576118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09" y="2358601"/>
            <a:ext cx="5065279" cy="37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Florian Pfaff Datensatz</a:t>
            </a:r>
            <a:br>
              <a:rPr lang="de-DE" dirty="0" smtClean="0"/>
            </a:br>
            <a:r>
              <a:rPr lang="de-DE" dirty="0" smtClean="0"/>
              <a:t>Large DNA</a:t>
            </a:r>
            <a:br>
              <a:rPr lang="de-DE" dirty="0" smtClean="0"/>
            </a:br>
            <a:r>
              <a:rPr lang="de-DE" dirty="0" smtClean="0"/>
              <a:t>Hunter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154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" y="216736"/>
            <a:ext cx="5781964" cy="60912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347" y="512459"/>
            <a:ext cx="6309205" cy="54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8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9" y="775855"/>
            <a:ext cx="5635584" cy="53432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45" y="1905319"/>
            <a:ext cx="5015055" cy="34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" y="593105"/>
            <a:ext cx="6511637" cy="558140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761" y="1874982"/>
            <a:ext cx="5160563" cy="32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9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Small DNA </a:t>
            </a:r>
            <a:r>
              <a:rPr lang="de-DE" dirty="0" err="1" smtClean="0"/>
              <a:t>Viruses</a:t>
            </a:r>
            <a:r>
              <a:rPr lang="de-DE" dirty="0" smtClean="0"/>
              <a:t> – Taubert</a:t>
            </a:r>
            <a:br>
              <a:rPr lang="de-DE" dirty="0" smtClean="0"/>
            </a:b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111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Florian Pfaff Datensatz</a:t>
            </a:r>
            <a:br>
              <a:rPr lang="de-DE" dirty="0" smtClean="0"/>
            </a:br>
            <a:r>
              <a:rPr lang="de-DE" dirty="0" smtClean="0"/>
              <a:t>Large DNA</a:t>
            </a:r>
            <a:br>
              <a:rPr lang="de-DE" dirty="0" smtClean="0"/>
            </a:b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66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337457"/>
            <a:ext cx="6669809" cy="57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" y="573644"/>
            <a:ext cx="6836064" cy="585948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873" y="102261"/>
            <a:ext cx="3762124" cy="66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1" y="486557"/>
            <a:ext cx="6873010" cy="589115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54" y="1339272"/>
            <a:ext cx="4951668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" y="398152"/>
            <a:ext cx="6771409" cy="58040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08" y="1238166"/>
            <a:ext cx="5108782" cy="41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9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Florian Pfaff Datensatz</a:t>
            </a:r>
            <a:br>
              <a:rPr lang="de-DE" dirty="0" smtClean="0"/>
            </a:br>
            <a:r>
              <a:rPr lang="de-DE" dirty="0" smtClean="0"/>
              <a:t>RNA</a:t>
            </a:r>
            <a:br>
              <a:rPr lang="de-DE" dirty="0" smtClean="0"/>
            </a:br>
            <a:r>
              <a:rPr lang="de-DE" dirty="0" smtClean="0"/>
              <a:t>Hunter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09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2" y="461489"/>
            <a:ext cx="6668653" cy="571598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1" y="2025142"/>
            <a:ext cx="4929918" cy="19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41" y="332180"/>
            <a:ext cx="6973068" cy="597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1" y="421904"/>
            <a:ext cx="6631709" cy="568432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1" y="2623127"/>
            <a:ext cx="5170005" cy="39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493"/>
            <a:ext cx="6535112" cy="56015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12" y="3744779"/>
            <a:ext cx="5444258" cy="29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73"/>
            <a:ext cx="6040582" cy="517764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5560292"/>
            <a:ext cx="6271491" cy="129770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82" y="365165"/>
            <a:ext cx="5791200" cy="496388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9" y="5560293"/>
            <a:ext cx="5560292" cy="129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8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Florian Pfaff Datensatz</a:t>
            </a:r>
            <a:br>
              <a:rPr lang="de-DE" dirty="0" smtClean="0"/>
            </a:br>
            <a:r>
              <a:rPr lang="de-DE" dirty="0" smtClean="0"/>
              <a:t>RNA</a:t>
            </a:r>
            <a:br>
              <a:rPr lang="de-DE" dirty="0" smtClean="0"/>
            </a:b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5862"/>
            <a:ext cx="6561282" cy="562395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90" y="5106386"/>
            <a:ext cx="5310909" cy="154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109"/>
            <a:ext cx="6964218" cy="596933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18" y="2078182"/>
            <a:ext cx="4956024" cy="43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7" y="317526"/>
            <a:ext cx="6328064" cy="542405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28" y="4119418"/>
            <a:ext cx="5681372" cy="211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20"/>
            <a:ext cx="6481234" cy="55553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73" y="4876344"/>
            <a:ext cx="5671127" cy="1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5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Flavi</a:t>
            </a:r>
            <a:r>
              <a:rPr lang="de-DE" dirty="0" smtClean="0"/>
              <a:t> Hunter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8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47780"/>
            <a:ext cx="7509164" cy="64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56" y="207816"/>
            <a:ext cx="7343682" cy="62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1" y="304801"/>
            <a:ext cx="7435273" cy="63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0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01000" cy="6858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470" y="203200"/>
            <a:ext cx="429853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0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" y="92364"/>
            <a:ext cx="6302647" cy="540226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6431"/>
            <a:ext cx="7961745" cy="12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1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Flavi</a:t>
            </a:r>
            <a:r>
              <a:rPr lang="de-DE" dirty="0" smtClean="0"/>
              <a:t> </a:t>
            </a: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8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2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Hepe_Virga</a:t>
            </a:r>
            <a:r>
              <a:rPr lang="de-DE" dirty="0" smtClean="0"/>
              <a:t> Hunter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8" y="129309"/>
            <a:ext cx="7850140" cy="672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5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1" y="92363"/>
            <a:ext cx="7796262" cy="66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6" y="282038"/>
            <a:ext cx="7445664" cy="638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7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7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Hepe_Virga</a:t>
            </a:r>
            <a:r>
              <a:rPr lang="de-DE" dirty="0" smtClean="0"/>
              <a:t> </a:t>
            </a: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3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1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9" y="83127"/>
            <a:ext cx="7768937" cy="66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1" y="5475194"/>
            <a:ext cx="9079346" cy="126952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7" y="235856"/>
            <a:ext cx="5958609" cy="51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562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0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Nido</a:t>
            </a:r>
            <a:r>
              <a:rPr lang="de-DE" dirty="0" smtClean="0"/>
              <a:t> Hunter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3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Nido</a:t>
            </a:r>
            <a:r>
              <a:rPr lang="de-DE" dirty="0" smtClean="0"/>
              <a:t> </a:t>
            </a: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79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68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Negative </a:t>
            </a:r>
            <a:r>
              <a:rPr lang="de-DE" dirty="0" err="1" smtClean="0"/>
              <a:t>Bunya</a:t>
            </a:r>
            <a:r>
              <a:rPr lang="de-DE" dirty="0" smtClean="0"/>
              <a:t>-Arena Hunter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9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" y="132937"/>
            <a:ext cx="7695046" cy="65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8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" y="270162"/>
            <a:ext cx="7427191" cy="63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" y="94671"/>
            <a:ext cx="7621154" cy="65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Large DNA </a:t>
            </a:r>
            <a:r>
              <a:rPr lang="de-DE" dirty="0" err="1" smtClean="0"/>
              <a:t>Viruses</a:t>
            </a:r>
            <a:r>
              <a:rPr lang="de-DE" dirty="0" smtClean="0"/>
              <a:t> Taubert</a:t>
            </a:r>
            <a:br>
              <a:rPr lang="de-DE" dirty="0" smtClean="0"/>
            </a:br>
            <a:r>
              <a:rPr lang="de-DE" dirty="0" smtClean="0"/>
              <a:t>Hunter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3038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" y="138214"/>
            <a:ext cx="7602682" cy="65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6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Negative </a:t>
            </a:r>
            <a:r>
              <a:rPr lang="de-DE" dirty="0" err="1" smtClean="0"/>
              <a:t>Bunya</a:t>
            </a:r>
            <a:r>
              <a:rPr lang="de-DE" dirty="0" smtClean="0"/>
              <a:t>-Arena </a:t>
            </a: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0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338281"/>
            <a:ext cx="7040977" cy="6034809"/>
          </a:xfrm>
        </p:spPr>
      </p:pic>
    </p:spTree>
    <p:extLst>
      <p:ext uri="{BB962C8B-B14F-4D97-AF65-F5344CB8AC3E}">
        <p14:creationId xmlns:p14="http://schemas.microsoft.com/office/powerpoint/2010/main" val="13984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1" y="250041"/>
            <a:ext cx="7601527" cy="651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9" y="92364"/>
            <a:ext cx="7805882" cy="669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4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8" y="399473"/>
            <a:ext cx="7297882" cy="62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2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Mono_Chu</a:t>
            </a:r>
            <a:r>
              <a:rPr lang="de-DE" dirty="0" smtClean="0"/>
              <a:t> Hunter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06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Mono_Chu</a:t>
            </a:r>
            <a:r>
              <a:rPr lang="de-DE" dirty="0" smtClean="0"/>
              <a:t> </a:t>
            </a: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1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Orthomyxo</a:t>
            </a:r>
            <a:r>
              <a:rPr lang="de-DE" dirty="0" smtClean="0"/>
              <a:t> Hunter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83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Mammals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Orthomyxo</a:t>
            </a:r>
            <a:r>
              <a:rPr lang="de-DE" dirty="0" smtClean="0"/>
              <a:t> </a:t>
            </a:r>
            <a:r>
              <a:rPr lang="de-DE" dirty="0" err="1" smtClean="0"/>
              <a:t>Gatherer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" y="99950"/>
            <a:ext cx="6585527" cy="547056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236934"/>
            <a:ext cx="7010400" cy="162106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17" y="452582"/>
            <a:ext cx="5401733" cy="46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5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Breitbild</PresentationFormat>
  <Paragraphs>27</Paragraphs>
  <Slides>89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89</vt:i4>
      </vt:variant>
    </vt:vector>
  </HeadingPairs>
  <TitlesOfParts>
    <vt:vector size="93" baseType="lpstr">
      <vt:lpstr>Arial</vt:lpstr>
      <vt:lpstr>Calibri</vt:lpstr>
      <vt:lpstr>Calibri Light</vt:lpstr>
      <vt:lpstr>Office</vt:lpstr>
      <vt:lpstr>Taubert Data</vt:lpstr>
      <vt:lpstr>Small DNA viruses –Taubert Hunter</vt:lpstr>
      <vt:lpstr>PowerPoint-Präsentation</vt:lpstr>
      <vt:lpstr>Small DNA Viruses – Taubert Gatherer</vt:lpstr>
      <vt:lpstr>PowerPoint-Präsentation</vt:lpstr>
      <vt:lpstr>PowerPoint-Präsentation</vt:lpstr>
      <vt:lpstr>PowerPoint-Präsentation</vt:lpstr>
      <vt:lpstr>Large DNA Viruses Taubert Hunter</vt:lpstr>
      <vt:lpstr>PowerPoint-Präsentation</vt:lpstr>
      <vt:lpstr>PowerPoint-Präsentation</vt:lpstr>
      <vt:lpstr>PowerPoint-Präsentation</vt:lpstr>
      <vt:lpstr>Large DNA Viruses Taubert Gatherer</vt:lpstr>
      <vt:lpstr>PowerPoint-Präsentation</vt:lpstr>
      <vt:lpstr>PowerPoint-Präsentation</vt:lpstr>
      <vt:lpstr>PowerPoint-Präsentation</vt:lpstr>
      <vt:lpstr>PowerPoint-Präsentation</vt:lpstr>
      <vt:lpstr>RNA Viruses Taubert Hunter</vt:lpstr>
      <vt:lpstr>PowerPoint-Präsentation</vt:lpstr>
      <vt:lpstr>PowerPoint-Präsentation</vt:lpstr>
      <vt:lpstr>PowerPoint-Präsentation</vt:lpstr>
      <vt:lpstr>RNA Viruses Taubert Gatherer</vt:lpstr>
      <vt:lpstr>PowerPoint-Präsentation</vt:lpstr>
      <vt:lpstr>PowerPoint-Präsentation</vt:lpstr>
      <vt:lpstr>PowerPoint-Präsentation</vt:lpstr>
      <vt:lpstr>PowerPoint-Präsentation</vt:lpstr>
      <vt:lpstr>Florian Pfaff Datensatz Small DNA Hunter</vt:lpstr>
      <vt:lpstr>PowerPoint-Präsentation</vt:lpstr>
      <vt:lpstr>PowerPoint-Präsentation</vt:lpstr>
      <vt:lpstr>PowerPoint-Präsentation</vt:lpstr>
      <vt:lpstr>PowerPoint-Präsentation</vt:lpstr>
      <vt:lpstr>Florian Pfaff Datensatz Small DNA Gatherer</vt:lpstr>
      <vt:lpstr>PowerPoint-Präsentation</vt:lpstr>
      <vt:lpstr>PowerPoint-Präsentation</vt:lpstr>
      <vt:lpstr>PowerPoint-Präsentation</vt:lpstr>
      <vt:lpstr>PowerPoint-Präsentation</vt:lpstr>
      <vt:lpstr>Florian Pfaff Datensatz Large DNA Hunter</vt:lpstr>
      <vt:lpstr>PowerPoint-Präsentation</vt:lpstr>
      <vt:lpstr>PowerPoint-Präsentation</vt:lpstr>
      <vt:lpstr>PowerPoint-Präsentation</vt:lpstr>
      <vt:lpstr>Florian Pfaff Datensatz Large DNA Gatherer</vt:lpstr>
      <vt:lpstr>PowerPoint-Präsentation</vt:lpstr>
      <vt:lpstr>PowerPoint-Präsentation</vt:lpstr>
      <vt:lpstr>PowerPoint-Präsentation</vt:lpstr>
      <vt:lpstr>PowerPoint-Präsentation</vt:lpstr>
      <vt:lpstr>Florian Pfaff Datensatz RNA Hunter</vt:lpstr>
      <vt:lpstr>PowerPoint-Präsentation</vt:lpstr>
      <vt:lpstr>PowerPoint-Präsentation</vt:lpstr>
      <vt:lpstr>PowerPoint-Präsentation</vt:lpstr>
      <vt:lpstr>PowerPoint-Präsentation</vt:lpstr>
      <vt:lpstr>Florian Pfaff Datensatz RNA Gatherer</vt:lpstr>
      <vt:lpstr>PowerPoint-Präsentation</vt:lpstr>
      <vt:lpstr>PowerPoint-Präsentation</vt:lpstr>
      <vt:lpstr>PowerPoint-Präsentation</vt:lpstr>
      <vt:lpstr>PowerPoint-Präsentation</vt:lpstr>
      <vt:lpstr>Mammals - Flavi Hunter</vt:lpstr>
      <vt:lpstr>PowerPoint-Präsentation</vt:lpstr>
      <vt:lpstr>PowerPoint-Präsentation</vt:lpstr>
      <vt:lpstr>PowerPoint-Präsentation</vt:lpstr>
      <vt:lpstr>PowerPoint-Präsentation</vt:lpstr>
      <vt:lpstr>Mammals - Flavi Gatherer</vt:lpstr>
      <vt:lpstr>PowerPoint-Präsentation</vt:lpstr>
      <vt:lpstr>Mammals - Hepe_Virga Hunter</vt:lpstr>
      <vt:lpstr>PowerPoint-Präsentation</vt:lpstr>
      <vt:lpstr>PowerPoint-Präsentation</vt:lpstr>
      <vt:lpstr>PowerPoint-Präsentation</vt:lpstr>
      <vt:lpstr>PowerPoint-Präsentation</vt:lpstr>
      <vt:lpstr>Mammals - Hepe_Virga Gatherer</vt:lpstr>
      <vt:lpstr>PowerPoint-Präsentation</vt:lpstr>
      <vt:lpstr>PowerPoint-Präsentation</vt:lpstr>
      <vt:lpstr>PowerPoint-Präsentation</vt:lpstr>
      <vt:lpstr>PowerPoint-Präsentation</vt:lpstr>
      <vt:lpstr>Mammals - Nido Hunter</vt:lpstr>
      <vt:lpstr>PowerPoint-Präsentation</vt:lpstr>
      <vt:lpstr>Mammals - Nido Gatherer</vt:lpstr>
      <vt:lpstr>PowerPoint-Präsentation</vt:lpstr>
      <vt:lpstr>Mammals - Negative Bunya-Arena Hunter</vt:lpstr>
      <vt:lpstr>PowerPoint-Präsentation</vt:lpstr>
      <vt:lpstr>PowerPoint-Präsentation</vt:lpstr>
      <vt:lpstr>PowerPoint-Präsentation</vt:lpstr>
      <vt:lpstr>PowerPoint-Präsentation</vt:lpstr>
      <vt:lpstr>Mammals - Negative Bunya-Arena Gatherer</vt:lpstr>
      <vt:lpstr>PowerPoint-Präsentation</vt:lpstr>
      <vt:lpstr>PowerPoint-Präsentation</vt:lpstr>
      <vt:lpstr>PowerPoint-Präsentation</vt:lpstr>
      <vt:lpstr>PowerPoint-Präsentation</vt:lpstr>
      <vt:lpstr>Mammals - Mono_Chu Hunter</vt:lpstr>
      <vt:lpstr>Mammals - Mono_Chu Gatherer</vt:lpstr>
      <vt:lpstr>Mammals - Orthomyxo Hunter</vt:lpstr>
      <vt:lpstr>Mammals - Orthomyxo Gatherer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Taubert Data</dc:title>
  <dc:creator>Sergej Ruff</dc:creator>
  <cp:lastModifiedBy>Sergej Ruff</cp:lastModifiedBy>
  <cp:revision>9</cp:revision>
  <dcterms:created xsi:type="dcterms:W3CDTF">2024-08-03T15:50:40Z</dcterms:created>
  <dcterms:modified xsi:type="dcterms:W3CDTF">2024-08-03T16:55:55Z</dcterms:modified>
</cp:coreProperties>
</file>